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70" r:id="rId8"/>
    <p:sldId id="271" r:id="rId9"/>
    <p:sldId id="260" r:id="rId10"/>
    <p:sldId id="261" r:id="rId11"/>
    <p:sldId id="272" r:id="rId12"/>
    <p:sldId id="273" r:id="rId13"/>
    <p:sldId id="274" r:id="rId14"/>
    <p:sldId id="275" r:id="rId15"/>
    <p:sldId id="265" r:id="rId16"/>
    <p:sldId id="263" r:id="rId17"/>
    <p:sldId id="269" r:id="rId18"/>
    <p:sldId id="266" r:id="rId19"/>
    <p:sldId id="267"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4131451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516419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10094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CF4CD-15F9-475F-A44E-9E497B97815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18262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FCF4CD-15F9-475F-A44E-9E497B97815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733895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FCF4CD-15F9-475F-A44E-9E497B97815D}"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632539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FCF4CD-15F9-475F-A44E-9E497B97815D}" type="datetimeFigureOut">
              <a:rPr lang="en-US" smtClean="0"/>
              <a:t>10/6/2020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126476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FCF4CD-15F9-475F-A44E-9E497B97815D}" type="datetimeFigureOut">
              <a:rPr lang="en-US" smtClean="0"/>
              <a:t>10/6/2020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2735191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CF4CD-15F9-475F-A44E-9E497B97815D}" type="datetimeFigureOut">
              <a:rPr lang="en-US" smtClean="0"/>
              <a:t>10/6/2020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344466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FCF4CD-15F9-475F-A44E-9E497B97815D}"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252313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FCF4CD-15F9-475F-A44E-9E497B97815D}"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35B7F-C2E6-4F34-9B53-F5F59666E5D3}" type="slidenum">
              <a:rPr lang="en-US" smtClean="0"/>
              <a:t>‹#›</a:t>
            </a:fld>
            <a:endParaRPr lang="en-US"/>
          </a:p>
        </p:txBody>
      </p:sp>
    </p:spTree>
    <p:extLst>
      <p:ext uri="{BB962C8B-B14F-4D97-AF65-F5344CB8AC3E}">
        <p14:creationId xmlns:p14="http://schemas.microsoft.com/office/powerpoint/2010/main" val="48887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CF4CD-15F9-475F-A44E-9E497B97815D}" type="datetimeFigureOut">
              <a:rPr lang="en-US" smtClean="0"/>
              <a:t>10/6/2020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35B7F-C2E6-4F34-9B53-F5F59666E5D3}" type="slidenum">
              <a:rPr lang="en-US" smtClean="0"/>
              <a:t>‹#›</a:t>
            </a:fld>
            <a:endParaRPr lang="en-US"/>
          </a:p>
        </p:txBody>
      </p:sp>
    </p:spTree>
    <p:extLst>
      <p:ext uri="{BB962C8B-B14F-4D97-AF65-F5344CB8AC3E}">
        <p14:creationId xmlns:p14="http://schemas.microsoft.com/office/powerpoint/2010/main" val="3592467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cid:301EBD19-E3FB-48DA-B297-87FC6C94DDCB"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cid:301EBD19-E3FB-48DA-B297-87FC6C94DDCB"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cid:8C38C834-6B06-4652-B9D7-2B5818D4CCF8"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cid:301EBD19-E3FB-48DA-B297-87FC6C94DDCB"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our first Virtual Open House</a:t>
            </a:r>
            <a:endParaRPr lang="en-US" dirty="0"/>
          </a:p>
        </p:txBody>
      </p:sp>
      <p:sp>
        <p:nvSpPr>
          <p:cNvPr id="3" name="Subtitle 2"/>
          <p:cNvSpPr>
            <a:spLocks noGrp="1"/>
          </p:cNvSpPr>
          <p:nvPr>
            <p:ph type="subTitle" idx="1"/>
          </p:nvPr>
        </p:nvSpPr>
        <p:spPr/>
        <p:txBody>
          <a:bodyPr/>
          <a:lstStyle/>
          <a:p>
            <a:r>
              <a:rPr lang="en-US" dirty="0" smtClean="0"/>
              <a:t>Ms. Delaney   Ms. Velazquez</a:t>
            </a:r>
          </a:p>
          <a:p>
            <a:r>
              <a:rPr lang="en-US" dirty="0" smtClean="0"/>
              <a:t>Pre-K</a:t>
            </a:r>
          </a:p>
          <a:p>
            <a:r>
              <a:rPr lang="en-US" dirty="0" smtClean="0"/>
              <a:t>Yonkers Early Childhood Academy</a:t>
            </a:r>
          </a:p>
          <a:p>
            <a:endParaRPr lang="en-US" dirty="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957277" y="2778431"/>
            <a:ext cx="3790950" cy="3790950"/>
          </a:xfrm>
          <a:prstGeom prst="rect">
            <a:avLst/>
          </a:prstGeom>
          <a:noFill/>
          <a:ln>
            <a:noFill/>
          </a:ln>
        </p:spPr>
      </p:pic>
    </p:spTree>
    <p:extLst>
      <p:ext uri="{BB962C8B-B14F-4D97-AF65-F5344CB8AC3E}">
        <p14:creationId xmlns:p14="http://schemas.microsoft.com/office/powerpoint/2010/main" val="1257484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Emergency Clothes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Please send in a full set of clothes in the event your child gets wet or dirty.  This does not have to be uniform. </a:t>
            </a:r>
          </a:p>
          <a:p>
            <a:r>
              <a:rPr lang="en-US" dirty="0" smtClean="0"/>
              <a:t>Underwear, pants, socks, shirt</a:t>
            </a:r>
          </a:p>
          <a:p>
            <a:endParaRPr lang="en-US" dirty="0"/>
          </a:p>
          <a:p>
            <a:endParaRPr lang="en-US" dirty="0"/>
          </a:p>
        </p:txBody>
      </p:sp>
      <p:pic>
        <p:nvPicPr>
          <p:cNvPr id="4"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43773" y="2846885"/>
            <a:ext cx="3790950" cy="3790950"/>
          </a:xfrm>
          <a:prstGeom prst="rect">
            <a:avLst/>
          </a:prstGeom>
          <a:noFill/>
          <a:ln>
            <a:noFill/>
          </a:ln>
        </p:spPr>
      </p:pic>
    </p:spTree>
    <p:extLst>
      <p:ext uri="{BB962C8B-B14F-4D97-AF65-F5344CB8AC3E}">
        <p14:creationId xmlns:p14="http://schemas.microsoft.com/office/powerpoint/2010/main" val="2136032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Supplies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05655" y="1471448"/>
            <a:ext cx="5097517" cy="4992413"/>
          </a:xfrm>
        </p:spPr>
      </p:pic>
      <p:pic>
        <p:nvPicPr>
          <p:cNvPr id="5" name="id-301EBD19-E3FB-48DA-B297-87FC6C94DDCB" descr="Image.png"/>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914290" y="2681632"/>
            <a:ext cx="3439510" cy="3790950"/>
          </a:xfrm>
          <a:prstGeom prst="rect">
            <a:avLst/>
          </a:prstGeom>
          <a:noFill/>
          <a:ln>
            <a:noFill/>
          </a:ln>
        </p:spPr>
      </p:pic>
    </p:spTree>
    <p:extLst>
      <p:ext uri="{BB962C8B-B14F-4D97-AF65-F5344CB8AC3E}">
        <p14:creationId xmlns:p14="http://schemas.microsoft.com/office/powerpoint/2010/main" val="37634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ATTENDANCE</a:t>
            </a:r>
            <a:endParaRPr lang="en-US" dirty="0">
              <a:solidFill>
                <a:srgbClr val="FF0000"/>
              </a:solidFill>
            </a:endParaRPr>
          </a:p>
        </p:txBody>
      </p:sp>
      <p:sp>
        <p:nvSpPr>
          <p:cNvPr id="3" name="Content Placeholder 2"/>
          <p:cNvSpPr>
            <a:spLocks noGrp="1"/>
          </p:cNvSpPr>
          <p:nvPr>
            <p:ph idx="1"/>
          </p:nvPr>
        </p:nvSpPr>
        <p:spPr>
          <a:xfrm>
            <a:off x="838200" y="1349941"/>
            <a:ext cx="10515600" cy="4351338"/>
          </a:xfrm>
        </p:spPr>
        <p:txBody>
          <a:bodyPr/>
          <a:lstStyle/>
          <a:p>
            <a:r>
              <a:rPr lang="en-US" dirty="0" smtClean="0"/>
              <a:t>It is imperative that the children be present in class. They must put their camera on LIVE and participate.</a:t>
            </a:r>
          </a:p>
          <a:p>
            <a:r>
              <a:rPr lang="en-US" dirty="0" smtClean="0"/>
              <a:t>It is also imperative that your child complete the lessons on Seesaw.  I can go back in and change attendance from the day before, but the office clerk has to go in and change from further than that.   </a:t>
            </a:r>
            <a:endParaRPr lang="en-US" dirty="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023378" y="3067050"/>
            <a:ext cx="3790950" cy="3790950"/>
          </a:xfrm>
          <a:prstGeom prst="rect">
            <a:avLst/>
          </a:prstGeom>
          <a:noFill/>
          <a:ln>
            <a:noFill/>
          </a:ln>
        </p:spPr>
      </p:pic>
    </p:spTree>
    <p:extLst>
      <p:ext uri="{BB962C8B-B14F-4D97-AF65-F5344CB8AC3E}">
        <p14:creationId xmlns:p14="http://schemas.microsoft.com/office/powerpoint/2010/main" val="146726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Curriculum</a:t>
            </a:r>
            <a:endParaRPr lang="en-US" dirty="0">
              <a:solidFill>
                <a:srgbClr val="FF0000"/>
              </a:solidFill>
            </a:endParaRPr>
          </a:p>
        </p:txBody>
      </p:sp>
      <p:sp>
        <p:nvSpPr>
          <p:cNvPr id="3" name="Content Placeholder 2"/>
          <p:cNvSpPr>
            <a:spLocks noGrp="1"/>
          </p:cNvSpPr>
          <p:nvPr>
            <p:ph idx="1"/>
          </p:nvPr>
        </p:nvSpPr>
        <p:spPr>
          <a:xfrm>
            <a:off x="838200" y="1368425"/>
            <a:ext cx="10515600" cy="4351338"/>
          </a:xfrm>
        </p:spPr>
        <p:txBody>
          <a:bodyPr/>
          <a:lstStyle/>
          <a:p>
            <a:r>
              <a:rPr lang="en-US" dirty="0" smtClean="0"/>
              <a:t>Engage NY Math modules will be the main source of Math instruction. Supplemental resources will be My Big Day</a:t>
            </a:r>
          </a:p>
          <a:p>
            <a:r>
              <a:rPr lang="en-US" dirty="0" smtClean="0"/>
              <a:t>My Big Day is the ELA program </a:t>
            </a:r>
          </a:p>
          <a:p>
            <a:r>
              <a:rPr lang="en-US" dirty="0" smtClean="0"/>
              <a:t>Science &amp; Social Studies My Big Day</a:t>
            </a:r>
          </a:p>
          <a:p>
            <a:r>
              <a:rPr lang="en-US" dirty="0" smtClean="0"/>
              <a:t>SEL Social Emotional Learning PATHS program and My Big Day</a:t>
            </a:r>
            <a:endParaRPr lang="en-US" dirty="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692871" y="3352800"/>
            <a:ext cx="3847487" cy="3505200"/>
          </a:xfrm>
          <a:prstGeom prst="rect">
            <a:avLst/>
          </a:prstGeom>
          <a:noFill/>
          <a:ln>
            <a:noFill/>
          </a:ln>
        </p:spPr>
      </p:pic>
    </p:spTree>
    <p:extLst>
      <p:ext uri="{BB962C8B-B14F-4D97-AF65-F5344CB8AC3E}">
        <p14:creationId xmlns:p14="http://schemas.microsoft.com/office/powerpoint/2010/main" val="3737777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for the year:  </a:t>
            </a:r>
            <a:endParaRPr lang="en-US" dirty="0"/>
          </a:p>
        </p:txBody>
      </p:sp>
      <p:pic>
        <p:nvPicPr>
          <p:cNvPr id="1026" name="Picture 2" descr="List of 8 them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45894" y="1815115"/>
            <a:ext cx="5801784"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 name="id-301EBD19-E3FB-48DA-B297-87FC6C94DDCB" descr="Image.png"/>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124496" y="2017986"/>
            <a:ext cx="2858813" cy="2959100"/>
          </a:xfrm>
          <a:prstGeom prst="rect">
            <a:avLst/>
          </a:prstGeom>
          <a:noFill/>
          <a:ln>
            <a:noFill/>
          </a:ln>
        </p:spPr>
      </p:pic>
    </p:spTree>
    <p:extLst>
      <p:ext uri="{BB962C8B-B14F-4D97-AF65-F5344CB8AC3E}">
        <p14:creationId xmlns:p14="http://schemas.microsoft.com/office/powerpoint/2010/main" val="760924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CLEVER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Most of the APPs we use during class are located on your Clever account. </a:t>
            </a:r>
            <a:r>
              <a:rPr lang="en-US" dirty="0" err="1" smtClean="0"/>
              <a:t>Ie</a:t>
            </a:r>
            <a:r>
              <a:rPr lang="en-US" dirty="0" smtClean="0"/>
              <a:t>.  Seesaw, </a:t>
            </a:r>
            <a:r>
              <a:rPr lang="en-US" dirty="0" err="1" smtClean="0"/>
              <a:t>Bloomz</a:t>
            </a:r>
            <a:r>
              <a:rPr lang="en-US" dirty="0" smtClean="0"/>
              <a:t>, Teams… We will add more throughout the year.  </a:t>
            </a:r>
          </a:p>
          <a:p>
            <a:r>
              <a:rPr lang="en-US" dirty="0" smtClean="0"/>
              <a:t>You can easily go to my page and click on it to find the resources.</a:t>
            </a:r>
          </a:p>
          <a:p>
            <a:r>
              <a:rPr lang="en-US" dirty="0" smtClean="0"/>
              <a:t>The class schedule will become more definitive as we move along in this process.  </a:t>
            </a:r>
            <a:endParaRPr lang="en-US" dirty="0"/>
          </a:p>
        </p:txBody>
      </p:sp>
      <p:pic>
        <p:nvPicPr>
          <p:cNvPr id="6"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28467" y="3780966"/>
            <a:ext cx="2828236" cy="3077034"/>
          </a:xfrm>
          <a:prstGeom prst="rect">
            <a:avLst/>
          </a:prstGeom>
          <a:noFill/>
          <a:ln>
            <a:noFill/>
          </a:ln>
        </p:spPr>
      </p:pic>
    </p:spTree>
    <p:extLst>
      <p:ext uri="{BB962C8B-B14F-4D97-AF65-F5344CB8AC3E}">
        <p14:creationId xmlns:p14="http://schemas.microsoft.com/office/powerpoint/2010/main" val="466564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Reading log/ Book Report</a:t>
            </a:r>
            <a:endParaRPr lang="en-US" dirty="0">
              <a:solidFill>
                <a:srgbClr val="FF0000"/>
              </a:solidFill>
            </a:endParaRPr>
          </a:p>
        </p:txBody>
      </p:sp>
      <p:sp>
        <p:nvSpPr>
          <p:cNvPr id="3" name="Content Placeholder 2"/>
          <p:cNvSpPr>
            <a:spLocks noGrp="1"/>
          </p:cNvSpPr>
          <p:nvPr>
            <p:ph idx="1"/>
          </p:nvPr>
        </p:nvSpPr>
        <p:spPr>
          <a:xfrm>
            <a:off x="838200" y="1335768"/>
            <a:ext cx="10515600" cy="4351338"/>
          </a:xfrm>
        </p:spPr>
        <p:txBody>
          <a:bodyPr/>
          <a:lstStyle/>
          <a:p>
            <a:r>
              <a:rPr lang="en-US" dirty="0" smtClean="0"/>
              <a:t>The children should be read to every day by an adult.  </a:t>
            </a:r>
          </a:p>
          <a:p>
            <a:pPr marL="0" indent="0">
              <a:buNone/>
            </a:pPr>
            <a:r>
              <a:rPr lang="en-US" dirty="0" smtClean="0"/>
              <a:t>Soon I will implement book logs</a:t>
            </a:r>
          </a:p>
          <a:p>
            <a:pPr marL="0" indent="0">
              <a:buNone/>
            </a:pPr>
            <a:endParaRPr lang="en-US" dirty="0"/>
          </a:p>
          <a:p>
            <a:pPr marL="0" indent="0">
              <a:buNone/>
            </a:pPr>
            <a:endParaRPr lang="en-US" dirty="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85940" y="2348773"/>
            <a:ext cx="3790950" cy="3790950"/>
          </a:xfrm>
          <a:prstGeom prst="rect">
            <a:avLst/>
          </a:prstGeom>
          <a:noFill/>
          <a:ln>
            <a:noFill/>
          </a:ln>
        </p:spPr>
      </p:pic>
    </p:spTree>
    <p:extLst>
      <p:ext uri="{BB962C8B-B14F-4D97-AF65-F5344CB8AC3E}">
        <p14:creationId xmlns:p14="http://schemas.microsoft.com/office/powerpoint/2010/main" val="36654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Thank you for your patience!</a:t>
            </a:r>
            <a:endParaRPr lang="en-US" dirty="0">
              <a:solidFill>
                <a:srgbClr val="FF0000"/>
              </a:solidFill>
            </a:endParaRPr>
          </a:p>
        </p:txBody>
      </p:sp>
      <p:pic>
        <p:nvPicPr>
          <p:cNvPr id="5" name="id-8C38C834-6B06-4652-B9D7-2B5818D4CCF8" descr="Image.png"/>
          <p:cNvPicPr>
            <a:picLocks noGrp="1"/>
          </p:cNvPicPr>
          <p:nvPr>
            <p:ph idx="1"/>
          </p:nvPr>
        </p:nvPicPr>
        <p:blipFill>
          <a:blip r:embed="rId2" r:link="rId3">
            <a:extLst>
              <a:ext uri="{28A0092B-C50C-407E-A947-70E740481C1C}">
                <a14:useLocalDpi xmlns:a14="http://schemas.microsoft.com/office/drawing/2010/main" val="0"/>
              </a:ext>
            </a:extLst>
          </a:blip>
          <a:srcRect/>
          <a:stretch>
            <a:fillRect/>
          </a:stretch>
        </p:blipFill>
        <p:spPr bwMode="auto">
          <a:xfrm>
            <a:off x="4200525" y="2105819"/>
            <a:ext cx="3790950" cy="3790950"/>
          </a:xfrm>
          <a:prstGeom prst="rect">
            <a:avLst/>
          </a:prstGeom>
          <a:noFill/>
          <a:ln>
            <a:noFill/>
          </a:ln>
        </p:spPr>
      </p:pic>
    </p:spTree>
    <p:extLst>
      <p:ext uri="{BB962C8B-B14F-4D97-AF65-F5344CB8AC3E}">
        <p14:creationId xmlns:p14="http://schemas.microsoft.com/office/powerpoint/2010/main" val="1673485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0243"/>
            <a:ext cx="9144000" cy="3151414"/>
          </a:xfrm>
        </p:spPr>
        <p:txBody>
          <a:bodyPr>
            <a:normAutofit fontScale="90000"/>
          </a:bodyPr>
          <a:lstStyle/>
          <a:p>
            <a:r>
              <a:rPr lang="en-US" sz="3600" dirty="0" smtClean="0"/>
              <a:t/>
            </a:r>
            <a:br>
              <a:rPr lang="en-US" sz="3600" dirty="0" smtClean="0"/>
            </a:br>
            <a:r>
              <a:rPr lang="en-US" sz="3600" dirty="0"/>
              <a:t/>
            </a:r>
            <a:br>
              <a:rPr lang="en-US" sz="3600" dirty="0"/>
            </a:br>
            <a:r>
              <a:rPr lang="en-US" sz="3600" dirty="0" smtClean="0"/>
              <a:t/>
            </a:r>
            <a:br>
              <a:rPr lang="en-US" sz="3600" dirty="0" smtClean="0"/>
            </a:br>
            <a:r>
              <a:rPr lang="en-US" sz="4800" dirty="0" smtClean="0">
                <a:solidFill>
                  <a:srgbClr val="FF0000"/>
                </a:solidFill>
              </a:rPr>
              <a:t>Meet the teacher</a:t>
            </a:r>
            <a:r>
              <a:rPr lang="en-US" sz="3600" dirty="0"/>
              <a:t/>
            </a:r>
            <a:br>
              <a:rPr lang="en-US" sz="3600" dirty="0"/>
            </a:br>
            <a:r>
              <a:rPr lang="en-US" dirty="0" smtClean="0"/>
              <a:t/>
            </a:r>
            <a:br>
              <a:rPr lang="en-US" dirty="0" smtClean="0"/>
            </a:br>
            <a:r>
              <a:rPr lang="en-US" sz="3100" dirty="0" smtClean="0"/>
              <a:t>This is my 21st year teaching in Yonkers. </a:t>
            </a:r>
            <a:br>
              <a:rPr lang="en-US" sz="3100" dirty="0" smtClean="0"/>
            </a:br>
            <a:r>
              <a:rPr lang="en-US" sz="3100" dirty="0" smtClean="0"/>
              <a:t>My teaching philosophy is to foster the love of learning and nourish the child’s soul.  </a:t>
            </a:r>
            <a:r>
              <a:rPr lang="en-US" sz="3100" dirty="0"/>
              <a:t>T</a:t>
            </a:r>
            <a:r>
              <a:rPr lang="en-US" sz="3100" dirty="0" smtClean="0"/>
              <a:t>hen the child will be eager to put forth their best effort and achieve academic success.</a:t>
            </a:r>
            <a:endParaRPr lang="en-US" dirty="0"/>
          </a:p>
        </p:txBody>
      </p:sp>
      <p:sp>
        <p:nvSpPr>
          <p:cNvPr id="3" name="Subtitle 2"/>
          <p:cNvSpPr>
            <a:spLocks noGrp="1"/>
          </p:cNvSpPr>
          <p:nvPr>
            <p:ph type="subTitle" idx="1"/>
          </p:nvPr>
        </p:nvSpPr>
        <p:spPr/>
        <p:txBody>
          <a:bodyPr/>
          <a:lstStyle/>
          <a:p>
            <a:r>
              <a:rPr lang="en-US" dirty="0" smtClean="0"/>
              <a:t>During this unprecedented time, I ask for your patience while we navigate the new platforms we are teaching and learning.</a:t>
            </a:r>
          </a:p>
          <a:p>
            <a:r>
              <a:rPr lang="en-US" dirty="0" smtClean="0"/>
              <a:t>I will certainly do the same for the parents and students.</a:t>
            </a:r>
            <a:endParaRPr lang="en-US" dirty="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9177051" y="4267198"/>
            <a:ext cx="2577947" cy="2261966"/>
          </a:xfrm>
          <a:prstGeom prst="rect">
            <a:avLst/>
          </a:prstGeom>
          <a:noFill/>
          <a:ln>
            <a:noFill/>
          </a:ln>
        </p:spPr>
      </p:pic>
    </p:spTree>
    <p:extLst>
      <p:ext uri="{BB962C8B-B14F-4D97-AF65-F5344CB8AC3E}">
        <p14:creationId xmlns:p14="http://schemas.microsoft.com/office/powerpoint/2010/main" val="181167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Communication</a:t>
            </a:r>
            <a:endParaRPr lang="en-US" dirty="0">
              <a:solidFill>
                <a:srgbClr val="FF0000"/>
              </a:solidFill>
            </a:endParaRPr>
          </a:p>
        </p:txBody>
      </p:sp>
      <p:sp>
        <p:nvSpPr>
          <p:cNvPr id="3" name="Content Placeholder 2"/>
          <p:cNvSpPr>
            <a:spLocks noGrp="1"/>
          </p:cNvSpPr>
          <p:nvPr>
            <p:ph idx="1"/>
          </p:nvPr>
        </p:nvSpPr>
        <p:spPr>
          <a:xfrm>
            <a:off x="838200" y="2163762"/>
            <a:ext cx="10515600" cy="4351338"/>
          </a:xfrm>
        </p:spPr>
        <p:txBody>
          <a:bodyPr>
            <a:normAutofit/>
          </a:bodyPr>
          <a:lstStyle/>
          <a:p>
            <a:r>
              <a:rPr lang="en-US" dirty="0" smtClean="0"/>
              <a:t>Email cspano-Delaney@yonkerspublicschools.org</a:t>
            </a:r>
            <a:endParaRPr lang="en-US" i="1" dirty="0" smtClean="0"/>
          </a:p>
          <a:p>
            <a:pPr marL="0" indent="0">
              <a:buNone/>
            </a:pPr>
            <a:r>
              <a:rPr lang="en-US" i="1" dirty="0" smtClean="0"/>
              <a:t>Please put your child’s name in the subject area </a:t>
            </a:r>
          </a:p>
          <a:p>
            <a:r>
              <a:rPr lang="en-US" dirty="0" smtClean="0"/>
              <a:t>Call the school (914)376-8500</a:t>
            </a:r>
          </a:p>
          <a:p>
            <a:r>
              <a:rPr lang="en-US" dirty="0" err="1" smtClean="0"/>
              <a:t>Bloomz</a:t>
            </a:r>
            <a:r>
              <a:rPr lang="en-US" dirty="0" smtClean="0"/>
              <a:t> app – please download the app and join class The class code is N9VD2E</a:t>
            </a:r>
          </a:p>
          <a:p>
            <a:endParaRPr lang="en-US" dirty="0"/>
          </a:p>
          <a:p>
            <a:r>
              <a:rPr lang="en-US" dirty="0" smtClean="0"/>
              <a:t>You can leave a message in the private CHAT on Microsoft TEAMS</a:t>
            </a:r>
          </a:p>
          <a:p>
            <a:r>
              <a:rPr lang="en-US" dirty="0" smtClean="0"/>
              <a:t>Seesaw </a:t>
            </a:r>
          </a:p>
          <a:p>
            <a:pPr marL="0" indent="0">
              <a:buNone/>
            </a:pPr>
            <a:endParaRPr lang="en-US" dirty="0" smtClean="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957277" y="-204787"/>
            <a:ext cx="3790950" cy="3790950"/>
          </a:xfrm>
          <a:prstGeom prst="rect">
            <a:avLst/>
          </a:prstGeom>
          <a:noFill/>
          <a:ln>
            <a:noFill/>
          </a:ln>
        </p:spPr>
      </p:pic>
      <p:pic>
        <p:nvPicPr>
          <p:cNvPr id="2050" name="Picture 2" descr="Bloomz Secures $2.3 Million in Capital Investm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1598" y="4181196"/>
            <a:ext cx="3094402" cy="721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4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Uniforms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Yellow top and navy blue bottom </a:t>
            </a:r>
          </a:p>
          <a:p>
            <a:r>
              <a:rPr lang="en-US" dirty="0" smtClean="0"/>
              <a:t>Elastic only </a:t>
            </a:r>
          </a:p>
          <a:p>
            <a:r>
              <a:rPr lang="en-US" dirty="0" smtClean="0"/>
              <a:t>No laces for shoes </a:t>
            </a:r>
          </a:p>
          <a:p>
            <a:endParaRPr lang="en-US" dirty="0"/>
          </a:p>
          <a:p>
            <a:endParaRPr lang="en-US" dirty="0"/>
          </a:p>
        </p:txBody>
      </p:sp>
      <p:pic>
        <p:nvPicPr>
          <p:cNvPr id="4"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321711" y="2604514"/>
            <a:ext cx="3790950" cy="3790950"/>
          </a:xfrm>
          <a:prstGeom prst="rect">
            <a:avLst/>
          </a:prstGeom>
          <a:noFill/>
          <a:ln>
            <a:noFill/>
          </a:ln>
        </p:spPr>
      </p:pic>
    </p:spTree>
    <p:extLst>
      <p:ext uri="{BB962C8B-B14F-4D97-AF65-F5344CB8AC3E}">
        <p14:creationId xmlns:p14="http://schemas.microsoft.com/office/powerpoint/2010/main" val="515016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7677"/>
            <a:ext cx="10515600" cy="1325563"/>
          </a:xfrm>
        </p:spPr>
        <p:txBody>
          <a:bodyPr/>
          <a:lstStyle/>
          <a:p>
            <a:r>
              <a:rPr lang="en-US" dirty="0" smtClean="0">
                <a:solidFill>
                  <a:srgbClr val="C00000"/>
                </a:solidFill>
              </a:rPr>
              <a:t>Snacks</a:t>
            </a:r>
            <a:r>
              <a:rPr lang="en-US" dirty="0" smtClean="0"/>
              <a:t> </a:t>
            </a:r>
            <a:endParaRPr lang="en-US" dirty="0"/>
          </a:p>
        </p:txBody>
      </p:sp>
      <p:sp>
        <p:nvSpPr>
          <p:cNvPr id="3" name="Content Placeholder 2"/>
          <p:cNvSpPr>
            <a:spLocks noGrp="1"/>
          </p:cNvSpPr>
          <p:nvPr>
            <p:ph idx="1"/>
          </p:nvPr>
        </p:nvSpPr>
        <p:spPr/>
        <p:txBody>
          <a:bodyPr/>
          <a:lstStyle/>
          <a:p>
            <a:r>
              <a:rPr lang="en-US" dirty="0" smtClean="0"/>
              <a:t>Please send a small healthy snack in daily.  This must be in a separate bag than lunch labeled snack.</a:t>
            </a:r>
          </a:p>
          <a:p>
            <a:r>
              <a:rPr lang="en-US" dirty="0" smtClean="0"/>
              <a:t>The children will eat snack at 1:00 daily</a:t>
            </a:r>
          </a:p>
          <a:p>
            <a:endParaRPr lang="en-US" dirty="0"/>
          </a:p>
          <a:p>
            <a:endParaRPr lang="en-US" dirty="0"/>
          </a:p>
        </p:txBody>
      </p:sp>
      <p:pic>
        <p:nvPicPr>
          <p:cNvPr id="4"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64959" y="2780785"/>
            <a:ext cx="3790950" cy="3790950"/>
          </a:xfrm>
          <a:prstGeom prst="rect">
            <a:avLst/>
          </a:prstGeom>
          <a:noFill/>
          <a:ln>
            <a:noFill/>
          </a:ln>
        </p:spPr>
      </p:pic>
    </p:spTree>
    <p:extLst>
      <p:ext uri="{BB962C8B-B14F-4D97-AF65-F5344CB8AC3E}">
        <p14:creationId xmlns:p14="http://schemas.microsoft.com/office/powerpoint/2010/main" val="1615826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HYBRID/Remote learning updates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Hybrid Learning began on Monday, October 5</a:t>
            </a:r>
            <a:r>
              <a:rPr lang="en-US" baseline="30000" dirty="0" smtClean="0"/>
              <a:t>th</a:t>
            </a:r>
            <a:r>
              <a:rPr lang="en-US" dirty="0" smtClean="0"/>
              <a:t>.  Please be sure you are informed about whether your child is cohort A or B.</a:t>
            </a:r>
          </a:p>
          <a:p>
            <a:r>
              <a:rPr lang="en-US" dirty="0" smtClean="0"/>
              <a:t>If you change your mind regarding hybrid learning as opposed to full remote learning please note that you can not change until after the first marking period.</a:t>
            </a:r>
          </a:p>
          <a:p>
            <a:r>
              <a:rPr lang="en-US" dirty="0" smtClean="0"/>
              <a:t>You must fill out the Attestation Form before you send your child off to school.  </a:t>
            </a:r>
          </a:p>
          <a:p>
            <a:r>
              <a:rPr lang="en-US" dirty="0" smtClean="0"/>
              <a:t>Social distancing is required.</a:t>
            </a:r>
          </a:p>
          <a:p>
            <a:r>
              <a:rPr lang="en-US" dirty="0" smtClean="0"/>
              <a:t>Masks are required.</a:t>
            </a:r>
            <a:endParaRPr lang="en-US" dirty="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692872" y="4088523"/>
            <a:ext cx="2155321" cy="2855431"/>
          </a:xfrm>
          <a:prstGeom prst="rect">
            <a:avLst/>
          </a:prstGeom>
          <a:noFill/>
          <a:ln>
            <a:noFill/>
          </a:ln>
        </p:spPr>
      </p:pic>
    </p:spTree>
    <p:extLst>
      <p:ext uri="{BB962C8B-B14F-4D97-AF65-F5344CB8AC3E}">
        <p14:creationId xmlns:p14="http://schemas.microsoft.com/office/powerpoint/2010/main" val="4179215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Class Expectations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Be on time to meetings</a:t>
            </a:r>
          </a:p>
          <a:p>
            <a:r>
              <a:rPr lang="en-US" dirty="0" smtClean="0"/>
              <a:t>Remote Learners must complete Seesaw assignments unless you are picking up paper items</a:t>
            </a:r>
          </a:p>
          <a:p>
            <a:r>
              <a:rPr lang="en-US" dirty="0" smtClean="0"/>
              <a:t>Have materials on hand (paper, crayons, scissors, glue, </a:t>
            </a:r>
            <a:r>
              <a:rPr lang="en-US" dirty="0" err="1" smtClean="0"/>
              <a:t>play-doh</a:t>
            </a:r>
            <a:r>
              <a:rPr lang="en-US" dirty="0" smtClean="0"/>
              <a:t>)</a:t>
            </a:r>
          </a:p>
          <a:p>
            <a:r>
              <a:rPr lang="en-US" dirty="0" smtClean="0"/>
              <a:t>Turn on your video and be seated in learning position (please not on the laps of a parent)</a:t>
            </a:r>
          </a:p>
          <a:p>
            <a:pPr marL="0" indent="0">
              <a:buNone/>
            </a:pPr>
            <a:r>
              <a:rPr lang="en-US" dirty="0" smtClean="0"/>
              <a:t>	</a:t>
            </a:r>
            <a:endParaRPr lang="en-US" dirty="0"/>
          </a:p>
        </p:txBody>
      </p:sp>
      <p:pic>
        <p:nvPicPr>
          <p:cNvPr id="5"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003524" y="4078014"/>
            <a:ext cx="3137441" cy="2779986"/>
          </a:xfrm>
          <a:prstGeom prst="rect">
            <a:avLst/>
          </a:prstGeom>
          <a:noFill/>
          <a:ln>
            <a:noFill/>
          </a:ln>
        </p:spPr>
      </p:pic>
    </p:spTree>
    <p:extLst>
      <p:ext uri="{BB962C8B-B14F-4D97-AF65-F5344CB8AC3E}">
        <p14:creationId xmlns:p14="http://schemas.microsoft.com/office/powerpoint/2010/main" val="73895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Transportation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If your child is assigned to a bus, your child will be placed on the bus unless the school is notified in writing or called.  </a:t>
            </a:r>
          </a:p>
          <a:p>
            <a:endParaRPr lang="en-US" dirty="0"/>
          </a:p>
          <a:p>
            <a:endParaRPr lang="en-US" dirty="0"/>
          </a:p>
        </p:txBody>
      </p:sp>
      <p:pic>
        <p:nvPicPr>
          <p:cNvPr id="4"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84428" y="2520950"/>
            <a:ext cx="3790950" cy="3790950"/>
          </a:xfrm>
          <a:prstGeom prst="rect">
            <a:avLst/>
          </a:prstGeom>
          <a:noFill/>
          <a:ln>
            <a:noFill/>
          </a:ln>
        </p:spPr>
      </p:pic>
    </p:spTree>
    <p:extLst>
      <p:ext uri="{BB962C8B-B14F-4D97-AF65-F5344CB8AC3E}">
        <p14:creationId xmlns:p14="http://schemas.microsoft.com/office/powerpoint/2010/main" val="2851573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Quiet/Rest Time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You can send in a small blanket.  The blanket will be sent home to be washed on the second day of remote learning. </a:t>
            </a:r>
          </a:p>
          <a:p>
            <a:endParaRPr lang="en-US" dirty="0"/>
          </a:p>
          <a:p>
            <a:endParaRPr lang="en-US" dirty="0"/>
          </a:p>
        </p:txBody>
      </p:sp>
      <p:pic>
        <p:nvPicPr>
          <p:cNvPr id="4" name="id-301EBD19-E3FB-48DA-B297-87FC6C94DDCB" descr="Image.png"/>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208130" y="2681632"/>
            <a:ext cx="3790950" cy="3790950"/>
          </a:xfrm>
          <a:prstGeom prst="rect">
            <a:avLst/>
          </a:prstGeom>
          <a:noFill/>
          <a:ln>
            <a:noFill/>
          </a:ln>
        </p:spPr>
      </p:pic>
    </p:spTree>
    <p:extLst>
      <p:ext uri="{BB962C8B-B14F-4D97-AF65-F5344CB8AC3E}">
        <p14:creationId xmlns:p14="http://schemas.microsoft.com/office/powerpoint/2010/main" val="1397867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3D343BCC2FD94699C642851FFC539F" ma:contentTypeVersion="12" ma:contentTypeDescription="Create a new document." ma:contentTypeScope="" ma:versionID="a01215d6fc51f0a6b373fa01a0d7d912">
  <xsd:schema xmlns:xsd="http://www.w3.org/2001/XMLSchema" xmlns:xs="http://www.w3.org/2001/XMLSchema" xmlns:p="http://schemas.microsoft.com/office/2006/metadata/properties" xmlns:ns3="ae246b3a-dbdf-456b-98d0-ea8eae777fca" xmlns:ns4="02878d35-08a3-4c92-b676-d376c433ecf2" targetNamespace="http://schemas.microsoft.com/office/2006/metadata/properties" ma:root="true" ma:fieldsID="985f9a848a7367df1391ff0498b76a07" ns3:_="" ns4:_="">
    <xsd:import namespace="ae246b3a-dbdf-456b-98d0-ea8eae777fca"/>
    <xsd:import namespace="02878d35-08a3-4c92-b676-d376c433ecf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AutoKeyPoints" minOccurs="0"/>
                <xsd:element ref="ns3:MediaServiceKeyPoint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246b3a-dbdf-456b-98d0-ea8eae777fc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878d35-08a3-4c92-b676-d376c433ecf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F09EAB-FAE0-4BF5-AF65-9CB8644133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246b3a-dbdf-456b-98d0-ea8eae777fca"/>
    <ds:schemaRef ds:uri="02878d35-08a3-4c92-b676-d376c433ec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B9DFBB-6B40-4157-AF42-2567A3D4316E}">
  <ds:schemaRefs>
    <ds:schemaRef ds:uri="http://schemas.microsoft.com/sharepoint/v3/contenttype/forms"/>
  </ds:schemaRefs>
</ds:datastoreItem>
</file>

<file path=customXml/itemProps3.xml><?xml version="1.0" encoding="utf-8"?>
<ds:datastoreItem xmlns:ds="http://schemas.openxmlformats.org/officeDocument/2006/customXml" ds:itemID="{E130CE41-92AE-4682-89F1-B6E3F7AC6D9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ae246b3a-dbdf-456b-98d0-ea8eae777fca"/>
    <ds:schemaRef ds:uri="http://purl.org/dc/terms/"/>
    <ds:schemaRef ds:uri="http://schemas.openxmlformats.org/package/2006/metadata/core-properties"/>
    <ds:schemaRef ds:uri="02878d35-08a3-4c92-b676-d376c433ecf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479</TotalTime>
  <Words>572</Words>
  <Application>Microsoft Office PowerPoint</Application>
  <PresentationFormat>Widescreen</PresentationFormat>
  <Paragraphs>59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Welcome to our first Virtual Open House</vt:lpstr>
      <vt:lpstr>   Meet the teacher  This is my 21st year teaching in Yonkers.  My teaching philosophy is to foster the love of learning and nourish the child’s soul.  Then the child will be eager to put forth their best effort and achieve academic success.</vt:lpstr>
      <vt:lpstr>Communication</vt:lpstr>
      <vt:lpstr>Uniforms</vt:lpstr>
      <vt:lpstr>Snacks </vt:lpstr>
      <vt:lpstr>HYBRID/Remote learning updates</vt:lpstr>
      <vt:lpstr>Class Expectations</vt:lpstr>
      <vt:lpstr>Transportation</vt:lpstr>
      <vt:lpstr>Quiet/Rest Time</vt:lpstr>
      <vt:lpstr>Emergency Clothes</vt:lpstr>
      <vt:lpstr>Supplies</vt:lpstr>
      <vt:lpstr>ATTENDANCE</vt:lpstr>
      <vt:lpstr>Curriculum</vt:lpstr>
      <vt:lpstr>Themes for the year:  </vt:lpstr>
      <vt:lpstr>CLEVER</vt:lpstr>
      <vt:lpstr>Reading log/ Book Report</vt:lpstr>
      <vt:lpstr>Thank you for your patience!</vt:lpstr>
    </vt:vector>
  </TitlesOfParts>
  <Company>Yonkers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our first Virtual Open House</dc:title>
  <dc:creator>DOS SANTOS, SUZANNE</dc:creator>
  <cp:lastModifiedBy>SPANO-DELANEY, CHRISTINA</cp:lastModifiedBy>
  <cp:revision>31</cp:revision>
  <dcterms:created xsi:type="dcterms:W3CDTF">2020-09-21T18:47:35Z</dcterms:created>
  <dcterms:modified xsi:type="dcterms:W3CDTF">2020-10-06T19:30:30Z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0x010100013D343BCC2FD94699C642851FFC539F</vt:lpwstr>
  </property>
</Properties>
</file>